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2" autoAdjust="0"/>
  </p:normalViewPr>
  <p:slideViewPr>
    <p:cSldViewPr snapToGrid="0" snapToObjects="1">
      <p:cViewPr varScale="1">
        <p:scale>
          <a:sx n="75" d="100"/>
          <a:sy n="75" d="100"/>
        </p:scale>
        <p:origin x="-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A2D4C8-53A1-C549-9806-9ABE05A3F86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9C476F2-00B2-2949-9CD0-56183D27DC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11: Quick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Chinese Dynasties: </a:t>
            </a:r>
            <a:r>
              <a:rPr lang="en-US" b="1" dirty="0" smtClean="0"/>
              <a:t>Sui, Tang, and Song</a:t>
            </a:r>
          </a:p>
          <a:p>
            <a:r>
              <a:rPr lang="en-US" b="1" dirty="0" smtClean="0"/>
              <a:t>Buddhism</a:t>
            </a:r>
            <a:r>
              <a:rPr lang="en-US" dirty="0" smtClean="0"/>
              <a:t> spread throughout China during the Tang Dynasty and, when that dynasty fell, its leaders blamed their problems on </a:t>
            </a:r>
            <a:r>
              <a:rPr lang="en-US" b="1" dirty="0" smtClean="0"/>
              <a:t>Buddhism</a:t>
            </a:r>
          </a:p>
          <a:p>
            <a:r>
              <a:rPr lang="en-US" dirty="0" smtClean="0"/>
              <a:t>During the Song years there were many great inventions including </a:t>
            </a:r>
            <a:r>
              <a:rPr lang="en-US" b="1" dirty="0" smtClean="0"/>
              <a:t>gunpowder</a:t>
            </a:r>
            <a:r>
              <a:rPr lang="en-US" dirty="0" smtClean="0"/>
              <a:t> and </a:t>
            </a:r>
            <a:r>
              <a:rPr lang="en-US" b="1" dirty="0" smtClean="0"/>
              <a:t>movable</a:t>
            </a:r>
            <a:r>
              <a:rPr lang="en-US" dirty="0" smtClean="0"/>
              <a:t> </a:t>
            </a:r>
            <a:r>
              <a:rPr lang="en-US" b="1" dirty="0" smtClean="0"/>
              <a:t>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6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Mongol Conquests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Mongols destroyed cities and slaughtered people without remorse so that other cities would surrender before the Mongols even arrived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95" y="3271653"/>
            <a:ext cx="7873881" cy="328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94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Overland Trade and Disease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Silk, art, and other luxury goods flowed from China towards the Middle East and Europe</a:t>
            </a:r>
          </a:p>
          <a:p>
            <a:r>
              <a:rPr lang="en-US" dirty="0" smtClean="0"/>
              <a:t>Merchants encountered ambassadors, scholars, and missionaries over long routes to Mongol courts</a:t>
            </a:r>
          </a:p>
          <a:p>
            <a:r>
              <a:rPr lang="en-US" dirty="0" smtClean="0"/>
              <a:t>Marco Polo: Venetian (from Venice, in Italy) traveller who visited the court of Kublai Khan, the Mongol king in China, and reported back fantastical stories to Europeans</a:t>
            </a:r>
          </a:p>
        </p:txBody>
      </p:sp>
    </p:spTree>
    <p:extLst>
      <p:ext uri="{BB962C8B-B14F-4D97-AF65-F5344CB8AC3E}">
        <p14:creationId xmlns:p14="http://schemas.microsoft.com/office/powerpoint/2010/main" val="44410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Overland Trade and Disease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Mongols helped spread the </a:t>
            </a:r>
            <a:r>
              <a:rPr lang="en-US" b="1" dirty="0" smtClean="0"/>
              <a:t>bubonic plague </a:t>
            </a:r>
            <a:r>
              <a:rPr lang="en-US" dirty="0" smtClean="0"/>
              <a:t>across Asia and eventually into Europe</a:t>
            </a:r>
          </a:p>
          <a:p>
            <a:pPr lvl="1"/>
            <a:r>
              <a:rPr lang="en-US" dirty="0" smtClean="0"/>
              <a:t>Jerks</a:t>
            </a:r>
          </a:p>
          <a:p>
            <a:r>
              <a:rPr lang="en-US" dirty="0" smtClean="0"/>
              <a:t>The plague spread through flea infested rats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7014"/>
          <a:stretch/>
        </p:blipFill>
        <p:spPr>
          <a:xfrm>
            <a:off x="1321609" y="3597242"/>
            <a:ext cx="6316270" cy="291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29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Khanates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20" y="2076490"/>
            <a:ext cx="7350074" cy="44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0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vs. Genghis Khan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761" b="2761"/>
          <a:stretch>
            <a:fillRect/>
          </a:stretch>
        </p:blipFill>
        <p:spPr>
          <a:xfrm>
            <a:off x="457200" y="1967524"/>
            <a:ext cx="8229600" cy="4373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10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</a:t>
            </a:r>
            <a:br>
              <a:rPr lang="en-US" dirty="0" smtClean="0"/>
            </a:br>
            <a:r>
              <a:rPr lang="en-US" dirty="0" smtClean="0"/>
              <a:t>the Mongols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035" y="3766717"/>
            <a:ext cx="881483" cy="8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9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Nomadism in Central and Inner Asia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74" y="1752600"/>
            <a:ext cx="4954518" cy="4709266"/>
          </a:xfrm>
        </p:spPr>
        <p:txBody>
          <a:bodyPr/>
          <a:lstStyle/>
          <a:p>
            <a:r>
              <a:rPr lang="en-US" dirty="0" smtClean="0"/>
              <a:t>The Mongols were traditionally a </a:t>
            </a:r>
            <a:r>
              <a:rPr lang="en-US" b="1" dirty="0" smtClean="0"/>
              <a:t>nomadic</a:t>
            </a:r>
            <a:r>
              <a:rPr lang="en-US" dirty="0" smtClean="0"/>
              <a:t> people, always on the move with their animal herds</a:t>
            </a:r>
          </a:p>
          <a:p>
            <a:r>
              <a:rPr lang="en-US" dirty="0" smtClean="0"/>
              <a:t>The Mongols put their infants on goats in order to accustom them to life in the saddle</a:t>
            </a:r>
          </a:p>
          <a:p>
            <a:r>
              <a:rPr lang="en-US" dirty="0" smtClean="0"/>
              <a:t>Khan – The leader of a Mongol clan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703" y="1898349"/>
            <a:ext cx="3240097" cy="4563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66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Nomadism in Central and Inner Asia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159" r="44896" b="45353"/>
          <a:stretch/>
        </p:blipFill>
        <p:spPr>
          <a:xfrm>
            <a:off x="2277373" y="1769807"/>
            <a:ext cx="4967049" cy="3997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22980" y="5994721"/>
            <a:ext cx="394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“Please don’t ride me</a:t>
            </a:r>
            <a:r>
              <a:rPr lang="is-IS" sz="2400" i="1" dirty="0" smtClean="0"/>
              <a:t>…”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1534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Nomadism in Central and Inner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Slaves performed menial work, allowing for the Mongol men to spend more time waging wars</a:t>
            </a:r>
          </a:p>
          <a:p>
            <a:pPr lvl="1"/>
            <a:r>
              <a:rPr lang="en-US" dirty="0" smtClean="0"/>
              <a:t>Continuity with Sparta?</a:t>
            </a:r>
          </a:p>
          <a:p>
            <a:r>
              <a:rPr lang="en-US" dirty="0" smtClean="0"/>
              <a:t>The most powerful Mongol families lived almost entirely off of tribute from other groups</a:t>
            </a:r>
          </a:p>
          <a:p>
            <a:r>
              <a:rPr lang="en-US" dirty="0" smtClean="0"/>
              <a:t>Arranged marriages allowed for powerful families to join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3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Nomadism in Central and Inner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Mongols believed in traditional shamanism, which involved special priests or </a:t>
            </a:r>
            <a:r>
              <a:rPr lang="en-US" i="1" dirty="0" smtClean="0"/>
              <a:t>shaman</a:t>
            </a:r>
            <a:r>
              <a:rPr lang="en-US" dirty="0" smtClean="0"/>
              <a:t> to communicate with the supernatural world</a:t>
            </a:r>
          </a:p>
          <a:p>
            <a:r>
              <a:rPr lang="en-US" dirty="0" smtClean="0"/>
              <a:t>However, families </a:t>
            </a:r>
            <a:r>
              <a:rPr lang="en-US" dirty="0"/>
              <a:t>often included believers of more than one religion</a:t>
            </a:r>
          </a:p>
          <a:p>
            <a:pPr lvl="1"/>
            <a:r>
              <a:rPr lang="en-US" dirty="0"/>
              <a:t>This includes Buddhism, Christianity, and Islam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93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Mongol Conquests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Genghis Khan = </a:t>
            </a:r>
            <a:r>
              <a:rPr lang="en-US" dirty="0" err="1" smtClean="0"/>
              <a:t>Chinggis</a:t>
            </a:r>
            <a:r>
              <a:rPr lang="en-US" dirty="0" smtClean="0"/>
              <a:t> Khan</a:t>
            </a:r>
          </a:p>
          <a:p>
            <a:r>
              <a:rPr lang="en-US" dirty="0" smtClean="0"/>
              <a:t>Conquered a LOT of territory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70" y="2900225"/>
            <a:ext cx="5879915" cy="3460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15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Mongol Conquests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Ogodei</a:t>
            </a:r>
            <a:r>
              <a:rPr lang="en-US" dirty="0" smtClean="0"/>
              <a:t>, Genghis Khan’s son, became the great Khan after his death and expanded Mongol territory into China and Russia 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Ogodei</a:t>
            </a:r>
            <a:r>
              <a:rPr lang="en-US" dirty="0" smtClean="0"/>
              <a:t> died, all of the Mongol armies had to return to their capital city of Karakorum in Mongolia to elect a new Khan</a:t>
            </a:r>
          </a:p>
          <a:p>
            <a:r>
              <a:rPr lang="en-US" dirty="0" smtClean="0"/>
              <a:t>This allowed central and western Europe to escape invasion</a:t>
            </a:r>
          </a:p>
        </p:txBody>
      </p:sp>
    </p:spTree>
    <p:extLst>
      <p:ext uri="{BB962C8B-B14F-4D97-AF65-F5344CB8AC3E}">
        <p14:creationId xmlns:p14="http://schemas.microsoft.com/office/powerpoint/2010/main" val="47153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Mongol Conquests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Mongol armies were often outnumbered but relied on superior horsemanship (and </a:t>
            </a:r>
            <a:r>
              <a:rPr lang="en-US" dirty="0" err="1" smtClean="0"/>
              <a:t>horsewomanship</a:t>
            </a:r>
            <a:r>
              <a:rPr lang="en-US" dirty="0" smtClean="0"/>
              <a:t>?) and their “Mongol bow”, which shot further than other bows of the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75003"/>
            <a:ext cx="7620000" cy="276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21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2737</TotalTime>
  <Words>435</Words>
  <Application>Microsoft Macintosh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Chapter 11: Quick Overview</vt:lpstr>
      <vt:lpstr>The Rise of  the Mongols</vt:lpstr>
      <vt:lpstr>Nomadism in Central and Inner Asia</vt:lpstr>
      <vt:lpstr>Nomadism in Central and Inner Asia</vt:lpstr>
      <vt:lpstr>Nomadism in Central and Inner Asia</vt:lpstr>
      <vt:lpstr>Nomadism in Central and Inner Asia</vt:lpstr>
      <vt:lpstr>The Mongol Conquests</vt:lpstr>
      <vt:lpstr>The Mongol Conquests</vt:lpstr>
      <vt:lpstr>The Mongol Conquests</vt:lpstr>
      <vt:lpstr>The Mongol Conquests</vt:lpstr>
      <vt:lpstr>Overland Trade and Disease</vt:lpstr>
      <vt:lpstr>Overland Trade and Disease</vt:lpstr>
      <vt:lpstr>Four Khanates</vt:lpstr>
      <vt:lpstr>History vs. Genghis Khan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the Mongols</dc:title>
  <dc:creator>Brian Banks</dc:creator>
  <cp:lastModifiedBy>Tyalor ISD</cp:lastModifiedBy>
  <cp:revision>17</cp:revision>
  <dcterms:created xsi:type="dcterms:W3CDTF">2015-10-27T23:30:58Z</dcterms:created>
  <dcterms:modified xsi:type="dcterms:W3CDTF">2016-10-24T21:32:33Z</dcterms:modified>
</cp:coreProperties>
</file>